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59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12/17/2012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12/17/2012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12/17/2012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Average_Joe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English 10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Final Exam 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7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Terms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Terms to 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7761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Simile</a:t>
            </a:r>
          </a:p>
          <a:p>
            <a:r>
              <a:rPr lang="en-US" dirty="0" smtClean="0"/>
              <a:t>Metaphor</a:t>
            </a:r>
          </a:p>
          <a:p>
            <a:r>
              <a:rPr lang="en-US" dirty="0" smtClean="0"/>
              <a:t>Personification</a:t>
            </a:r>
          </a:p>
          <a:p>
            <a:r>
              <a:rPr lang="en-US" dirty="0" smtClean="0"/>
              <a:t>Symbol</a:t>
            </a:r>
          </a:p>
          <a:p>
            <a:r>
              <a:rPr lang="en-US" dirty="0" smtClean="0"/>
              <a:t>Narrative</a:t>
            </a:r>
          </a:p>
          <a:p>
            <a:r>
              <a:rPr lang="en-US" dirty="0" smtClean="0"/>
              <a:t>Alliteration</a:t>
            </a:r>
          </a:p>
          <a:p>
            <a:r>
              <a:rPr lang="en-US" dirty="0" smtClean="0"/>
              <a:t>Foreshadowing</a:t>
            </a:r>
          </a:p>
          <a:p>
            <a:r>
              <a:rPr lang="en-US" dirty="0" smtClean="0"/>
              <a:t>Theme</a:t>
            </a:r>
          </a:p>
          <a:p>
            <a:r>
              <a:rPr lang="en-US" dirty="0" smtClean="0"/>
              <a:t>Imagery</a:t>
            </a:r>
          </a:p>
          <a:p>
            <a:r>
              <a:rPr lang="en-US" dirty="0" smtClean="0"/>
              <a:t>plot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meanings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92853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Compare using like or as</a:t>
            </a:r>
          </a:p>
          <a:p>
            <a:r>
              <a:rPr lang="en-US" dirty="0" smtClean="0"/>
              <a:t>Compare unlike things</a:t>
            </a:r>
          </a:p>
          <a:p>
            <a:r>
              <a:rPr lang="en-US" dirty="0" smtClean="0"/>
              <a:t>Human verb, non human noun</a:t>
            </a:r>
          </a:p>
          <a:p>
            <a:r>
              <a:rPr lang="en-US" dirty="0" smtClean="0"/>
              <a:t>Something stands for something else.</a:t>
            </a:r>
          </a:p>
          <a:p>
            <a:r>
              <a:rPr lang="en-US" dirty="0" smtClean="0"/>
              <a:t>Writing that tells a story</a:t>
            </a:r>
          </a:p>
          <a:p>
            <a:r>
              <a:rPr lang="en-US" dirty="0" smtClean="0"/>
              <a:t>Repetition of sounds in words</a:t>
            </a:r>
          </a:p>
          <a:p>
            <a:r>
              <a:rPr lang="en-US" dirty="0" smtClean="0"/>
              <a:t>Clues about later events in a story</a:t>
            </a:r>
          </a:p>
          <a:p>
            <a:r>
              <a:rPr lang="en-US" dirty="0" smtClean="0"/>
              <a:t>Message, lesson of story</a:t>
            </a:r>
          </a:p>
          <a:p>
            <a:r>
              <a:rPr lang="en-US" dirty="0" smtClean="0"/>
              <a:t>Images and details of 5 senses</a:t>
            </a:r>
          </a:p>
          <a:p>
            <a:r>
              <a:rPr lang="en-US" dirty="0" smtClean="0"/>
              <a:t>Series of events that make a story.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0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Idioms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 figure of speech whose literal translation makes no sense. 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It was raining cats and dogs.</a:t>
            </a:r>
          </a:p>
          <a:p>
            <a:r>
              <a:rPr lang="en-US" dirty="0" smtClean="0"/>
              <a:t>He broke her heart.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5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Nouns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Which of the following red words is not a noun?</a:t>
            </a:r>
          </a:p>
          <a:p>
            <a:r>
              <a:rPr lang="en-US" dirty="0" smtClean="0"/>
              <a:t>Of all of the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foods</a:t>
            </a:r>
            <a:r>
              <a:rPr lang="en-US" i="1" dirty="0" smtClean="0"/>
              <a:t> </a:t>
            </a:r>
            <a:r>
              <a:rPr lang="en-US" dirty="0" smtClean="0"/>
              <a:t>that I </a:t>
            </a:r>
            <a:r>
              <a:rPr lang="en-US" i="1" dirty="0" smtClean="0">
                <a:solidFill>
                  <a:srgbClr val="FF0000"/>
                </a:solidFill>
              </a:rPr>
              <a:t>enjoy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FF0000"/>
                </a:solidFill>
              </a:rPr>
              <a:t>pizza</a:t>
            </a:r>
            <a:r>
              <a:rPr lang="en-US" dirty="0" smtClean="0"/>
              <a:t> is at the top of my </a:t>
            </a:r>
            <a:r>
              <a:rPr lang="en-US" i="1" dirty="0" smtClean="0">
                <a:solidFill>
                  <a:srgbClr val="FF0000"/>
                </a:solidFill>
              </a:rPr>
              <a:t>list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Running</a:t>
            </a:r>
            <a:r>
              <a:rPr lang="en-US" dirty="0" smtClean="0"/>
              <a:t> long </a:t>
            </a:r>
            <a:r>
              <a:rPr lang="en-US" i="1" dirty="0" smtClean="0">
                <a:solidFill>
                  <a:srgbClr val="FF0000"/>
                </a:solidFill>
              </a:rPr>
              <a:t>distances, </a:t>
            </a:r>
            <a:r>
              <a:rPr lang="en-US" dirty="0" smtClean="0">
                <a:solidFill>
                  <a:schemeClr val="tx1"/>
                </a:solidFill>
              </a:rPr>
              <a:t>even in the cold weather, </a:t>
            </a:r>
            <a:r>
              <a:rPr lang="en-US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helps</a:t>
            </a:r>
            <a:r>
              <a:rPr lang="en-US" dirty="0" smtClean="0"/>
              <a:t> me to shut off my </a:t>
            </a:r>
            <a:r>
              <a:rPr lang="en-US" i="1" dirty="0" smtClean="0">
                <a:solidFill>
                  <a:srgbClr val="FF0000"/>
                </a:solidFill>
              </a:rPr>
              <a:t>brain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27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73 questions, multiple choice, matching.</a:t>
            </a:r>
          </a:p>
          <a:p>
            <a:r>
              <a:rPr lang="en-US" dirty="0" err="1" smtClean="0"/>
              <a:t>Scantron</a:t>
            </a:r>
            <a:r>
              <a:rPr lang="en-US" dirty="0" smtClean="0"/>
              <a:t> – bring a pencil!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2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Know your vocab roots!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roots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meaning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8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Connotation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Connotation is the added meaning a word or phrase has that is not part of its definition</a:t>
            </a:r>
          </a:p>
          <a:p>
            <a:r>
              <a:rPr lang="en-US" dirty="0" smtClean="0"/>
              <a:t>For example, “kicked the bucket” is negative; “passed away” is positive.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93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Attention Getters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Dialogue</a:t>
            </a:r>
          </a:p>
          <a:p>
            <a:r>
              <a:rPr lang="en-US" dirty="0" smtClean="0"/>
              <a:t>Anecdote (brief story)</a:t>
            </a:r>
          </a:p>
          <a:p>
            <a:r>
              <a:rPr lang="en-US" dirty="0" smtClean="0"/>
              <a:t>Quote </a:t>
            </a:r>
          </a:p>
          <a:p>
            <a:r>
              <a:rPr lang="en-US" dirty="0" smtClean="0"/>
              <a:t>Shocking statistic</a:t>
            </a:r>
          </a:p>
          <a:p>
            <a:r>
              <a:rPr lang="en-US" dirty="0" smtClean="0"/>
              <a:t>Question</a:t>
            </a:r>
          </a:p>
          <a:p>
            <a:r>
              <a:rPr lang="en-US" dirty="0" smtClean="0"/>
              <a:t>Unusual </a:t>
            </a: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6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External </a:t>
            </a:r>
            <a:r>
              <a:rPr lang="en-US" dirty="0" smtClean="0"/>
              <a:t>conflict: </a:t>
            </a:r>
          </a:p>
          <a:p>
            <a:r>
              <a:rPr lang="en-US" dirty="0" smtClean="0"/>
              <a:t>Character vs. some outside person or things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Internal </a:t>
            </a:r>
            <a:r>
              <a:rPr lang="en-US" dirty="0" smtClean="0"/>
              <a:t>conflict:  Character struggling within him/herself, usually to make a choice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5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 Structure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838200"/>
            <a:ext cx="6858000" cy="39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628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Persuasive Techniques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Plain folks</a:t>
            </a:r>
          </a:p>
          <a:p>
            <a:r>
              <a:rPr lang="en-US" dirty="0" smtClean="0"/>
              <a:t>Facts and figures</a:t>
            </a:r>
          </a:p>
          <a:p>
            <a:r>
              <a:rPr lang="en-US" dirty="0" smtClean="0"/>
              <a:t>Appeal to tradition</a:t>
            </a:r>
          </a:p>
          <a:p>
            <a:r>
              <a:rPr lang="en-US" dirty="0" smtClean="0"/>
              <a:t>Bandwagon</a:t>
            </a:r>
          </a:p>
          <a:p>
            <a:r>
              <a:rPr lang="en-US" dirty="0" smtClean="0"/>
              <a:t>Patriotism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3657600" cy="3767328"/>
          </a:xfrm>
        </p:spPr>
        <p:txBody>
          <a:bodyPr>
            <a:normAutofit/>
          </a:bodyPr>
          <a:lstStyle/>
          <a:p>
            <a:r>
              <a:rPr lang="en-US" sz="1800" dirty="0"/>
              <a:t>one in which the speaker presents him or herself as an </a:t>
            </a:r>
            <a:r>
              <a:rPr lang="en-US" sz="1800" dirty="0">
                <a:hlinkClick r:id="rId2" tooltip="Average Joe"/>
              </a:rPr>
              <a:t>Average Joe</a:t>
            </a:r>
            <a:r>
              <a:rPr lang="en-US" sz="1800" dirty="0"/>
              <a:t>, a common person who can understand and empathize with a listener's </a:t>
            </a:r>
            <a:r>
              <a:rPr lang="en-US" sz="1800" dirty="0" smtClean="0"/>
              <a:t>concerns</a:t>
            </a:r>
          </a:p>
          <a:p>
            <a:r>
              <a:rPr lang="en-US" sz="1800" dirty="0" smtClean="0"/>
              <a:t>Self explanatory</a:t>
            </a:r>
          </a:p>
          <a:p>
            <a:r>
              <a:rPr lang="en-US" sz="1800" dirty="0"/>
              <a:t>deemed correct on the basis that it correlates with some past or present tradition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Everybody’s doing it!</a:t>
            </a:r>
          </a:p>
          <a:p>
            <a:r>
              <a:rPr lang="en-US" sz="1800" dirty="0" smtClean="0"/>
              <a:t>If you love your country, you’ll like this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32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Quotes in your Writing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the handout given to you about how to use non-dialogue quotes in your writing.  </a:t>
            </a:r>
            <a:r>
              <a:rPr lang="en-US" b="1" dirty="0" smtClean="0"/>
              <a:t>You </a:t>
            </a:r>
            <a:r>
              <a:rPr lang="en-US" b="1" dirty="0" smtClean="0"/>
              <a:t>will</a:t>
            </a:r>
            <a:r>
              <a:rPr lang="en-US" b="1" dirty="0" smtClean="0"/>
              <a:t> </a:t>
            </a:r>
            <a:r>
              <a:rPr lang="en-US" b="1" dirty="0" smtClean="0"/>
              <a:t>be allowed to use this on the final.  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20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149</TotalTime>
  <Words>363</Words>
  <Application>Microsoft Office PowerPoint</Application>
  <PresentationFormat>On-screen Show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Newsprint</vt:lpstr>
      <vt:lpstr>English 10 </vt:lpstr>
      <vt:lpstr>Details</vt:lpstr>
      <vt:lpstr>Know your vocab roots!</vt:lpstr>
      <vt:lpstr>Connotation</vt:lpstr>
      <vt:lpstr>Attention Getters</vt:lpstr>
      <vt:lpstr>Conflict</vt:lpstr>
      <vt:lpstr>Plot Structure</vt:lpstr>
      <vt:lpstr>Persuasive Techniques</vt:lpstr>
      <vt:lpstr>Using Quotes in your Writing</vt:lpstr>
      <vt:lpstr>Literature Terms</vt:lpstr>
      <vt:lpstr>Idioms</vt:lpstr>
      <vt:lpstr>Nouns</vt:lpstr>
    </vt:vector>
  </TitlesOfParts>
  <Company>Kankakee Valley School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10</dc:title>
  <dc:creator>kvsc2</dc:creator>
  <cp:lastModifiedBy>kvsc2</cp:lastModifiedBy>
  <cp:revision>5</cp:revision>
  <dcterms:created xsi:type="dcterms:W3CDTF">2012-12-12T15:47:51Z</dcterms:created>
  <dcterms:modified xsi:type="dcterms:W3CDTF">2012-12-17T15:51:47Z</dcterms:modified>
</cp:coreProperties>
</file>